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9"/>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304" r:id="rId201"/>
    <p:sldId id="560" r:id="rId202"/>
    <p:sldId id="1075" r:id="rId203"/>
    <p:sldId id="1076" r:id="rId204"/>
    <p:sldId id="903" r:id="rId205"/>
    <p:sldId id="561" r:id="rId206"/>
    <p:sldId id="564" r:id="rId207"/>
    <p:sldId id="1042" r:id="rId208"/>
    <p:sldId id="826" r:id="rId209"/>
    <p:sldId id="566" r:id="rId210"/>
    <p:sldId id="567" r:id="rId211"/>
    <p:sldId id="832" r:id="rId212"/>
    <p:sldId id="568" r:id="rId213"/>
    <p:sldId id="820" r:id="rId214"/>
    <p:sldId id="821" r:id="rId215"/>
    <p:sldId id="1077" r:id="rId216"/>
    <p:sldId id="798" r:id="rId217"/>
    <p:sldId id="799" r:id="rId218"/>
    <p:sldId id="666" r:id="rId219"/>
    <p:sldId id="665" r:id="rId220"/>
    <p:sldId id="569" r:id="rId221"/>
    <p:sldId id="944" r:id="rId222"/>
    <p:sldId id="823" r:id="rId223"/>
    <p:sldId id="570" r:id="rId224"/>
    <p:sldId id="864" r:id="rId225"/>
    <p:sldId id="945" r:id="rId226"/>
    <p:sldId id="863" r:id="rId227"/>
    <p:sldId id="806" r:id="rId228"/>
    <p:sldId id="828" r:id="rId229"/>
    <p:sldId id="808" r:id="rId230"/>
    <p:sldId id="807" r:id="rId231"/>
    <p:sldId id="572" r:id="rId232"/>
    <p:sldId id="586" r:id="rId233"/>
    <p:sldId id="827"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818" r:id="rId316"/>
    <p:sldId id="631" r:id="rId317"/>
    <p:sldId id="993" r:id="rId318"/>
    <p:sldId id="913" r:id="rId319"/>
    <p:sldId id="632" r:id="rId320"/>
    <p:sldId id="994" r:id="rId321"/>
    <p:sldId id="751" r:id="rId322"/>
    <p:sldId id="352" r:id="rId323"/>
    <p:sldId id="633" r:id="rId324"/>
    <p:sldId id="995" r:id="rId325"/>
    <p:sldId id="996" r:id="rId326"/>
    <p:sldId id="634" r:id="rId327"/>
    <p:sldId id="635" r:id="rId328"/>
    <p:sldId id="368" r:id="rId329"/>
    <p:sldId id="636" r:id="rId330"/>
    <p:sldId id="663" r:id="rId331"/>
    <p:sldId id="664" r:id="rId332"/>
    <p:sldId id="637" r:id="rId333"/>
    <p:sldId id="638" r:id="rId334"/>
    <p:sldId id="712" r:id="rId335"/>
    <p:sldId id="713" r:id="rId336"/>
    <p:sldId id="714" r:id="rId337"/>
    <p:sldId id="379" r:id="rId338"/>
    <p:sldId id="953" r:id="rId339"/>
    <p:sldId id="1018" r:id="rId340"/>
    <p:sldId id="1019" r:id="rId341"/>
    <p:sldId id="1020" r:id="rId342"/>
    <p:sldId id="643" r:id="rId343"/>
    <p:sldId id="642" r:id="rId344"/>
    <p:sldId id="847" r:id="rId345"/>
    <p:sldId id="848" r:id="rId346"/>
    <p:sldId id="640" r:id="rId347"/>
    <p:sldId id="641" r:id="rId348"/>
    <p:sldId id="648" r:id="rId349"/>
    <p:sldId id="649" r:id="rId350"/>
    <p:sldId id="650" r:id="rId351"/>
    <p:sldId id="651" r:id="rId352"/>
    <p:sldId id="652" r:id="rId353"/>
    <p:sldId id="653" r:id="rId354"/>
    <p:sldId id="386" r:id="rId355"/>
    <p:sldId id="654" r:id="rId356"/>
    <p:sldId id="655" r:id="rId357"/>
    <p:sldId id="656" r:id="rId358"/>
    <p:sldId id="397" r:id="rId359"/>
    <p:sldId id="657" r:id="rId360"/>
    <p:sldId id="658" r:id="rId361"/>
    <p:sldId id="659" r:id="rId362"/>
    <p:sldId id="1072" r:id="rId363"/>
    <p:sldId id="399" r:id="rId364"/>
    <p:sldId id="660" r:id="rId365"/>
    <p:sldId id="829" r:id="rId366"/>
    <p:sldId id="830" r:id="rId367"/>
    <p:sldId id="669" r:id="rId368"/>
    <p:sldId id="670" r:id="rId369"/>
    <p:sldId id="107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686" r:id="rId390"/>
    <p:sldId id="685" r:id="rId391"/>
    <p:sldId id="957" r:id="rId392"/>
    <p:sldId id="719" r:id="rId393"/>
    <p:sldId id="720" r:id="rId394"/>
    <p:sldId id="715" r:id="rId395"/>
    <p:sldId id="716" r:id="rId396"/>
    <p:sldId id="717" r:id="rId397"/>
    <p:sldId id="872" r:id="rId398"/>
    <p:sldId id="721" r:id="rId399"/>
    <p:sldId id="722" r:id="rId400"/>
    <p:sldId id="718" r:id="rId401"/>
    <p:sldId id="723" r:id="rId402"/>
    <p:sldId id="724" r:id="rId403"/>
    <p:sldId id="749" r:id="rId404"/>
    <p:sldId id="915" r:id="rId405"/>
    <p:sldId id="750" r:id="rId406"/>
    <p:sldId id="810" r:id="rId407"/>
    <p:sldId id="811" r:id="rId408"/>
    <p:sldId id="1078" r:id="rId409"/>
    <p:sldId id="812" r:id="rId410"/>
    <p:sldId id="725" r:id="rId411"/>
    <p:sldId id="726" r:id="rId412"/>
    <p:sldId id="1073" r:id="rId413"/>
    <p:sldId id="1011" r:id="rId414"/>
    <p:sldId id="1061" r:id="rId415"/>
    <p:sldId id="1062" r:id="rId416"/>
    <p:sldId id="1063" r:id="rId417"/>
    <p:sldId id="1064" r:id="rId418"/>
    <p:sldId id="1065" r:id="rId419"/>
    <p:sldId id="1066" r:id="rId420"/>
    <p:sldId id="1067" r:id="rId421"/>
    <p:sldId id="1068" r:id="rId422"/>
    <p:sldId id="727" r:id="rId423"/>
    <p:sldId id="728" r:id="rId424"/>
    <p:sldId id="781" r:id="rId425"/>
    <p:sldId id="1007" r:id="rId426"/>
    <p:sldId id="730" r:id="rId427"/>
    <p:sldId id="1079" r:id="rId428"/>
    <p:sldId id="1080" r:id="rId429"/>
    <p:sldId id="775" r:id="rId430"/>
    <p:sldId id="734" r:id="rId431"/>
    <p:sldId id="735" r:id="rId432"/>
    <p:sldId id="738" r:id="rId433"/>
    <p:sldId id="774" r:id="rId434"/>
    <p:sldId id="737" r:id="rId435"/>
    <p:sldId id="740" r:id="rId436"/>
    <p:sldId id="968" r:id="rId437"/>
    <p:sldId id="969" r:id="rId438"/>
    <p:sldId id="1045" r:id="rId439"/>
    <p:sldId id="986" r:id="rId440"/>
    <p:sldId id="427" r:id="rId441"/>
    <p:sldId id="688" r:id="rId442"/>
    <p:sldId id="689" r:id="rId443"/>
    <p:sldId id="731" r:id="rId444"/>
    <p:sldId id="732" r:id="rId445"/>
    <p:sldId id="758" r:id="rId446"/>
    <p:sldId id="759" r:id="rId447"/>
    <p:sldId id="916" r:id="rId448"/>
    <p:sldId id="917" r:id="rId449"/>
    <p:sldId id="840" r:id="rId450"/>
    <p:sldId id="841" r:id="rId451"/>
    <p:sldId id="939" r:id="rId452"/>
    <p:sldId id="766" r:id="rId453"/>
    <p:sldId id="767" r:id="rId454"/>
    <p:sldId id="776" r:id="rId455"/>
    <p:sldId id="752" r:id="rId456"/>
    <p:sldId id="753" r:id="rId457"/>
    <p:sldId id="764" r:id="rId458"/>
    <p:sldId id="765" r:id="rId459"/>
    <p:sldId id="874" r:id="rId460"/>
    <p:sldId id="946" r:id="rId461"/>
    <p:sldId id="777" r:id="rId462"/>
    <p:sldId id="762" r:id="rId463"/>
    <p:sldId id="763" r:id="rId464"/>
    <p:sldId id="769" r:id="rId465"/>
    <p:sldId id="770" r:id="rId466"/>
    <p:sldId id="873" r:id="rId467"/>
    <p:sldId id="875" r:id="rId468"/>
    <p:sldId id="1069" r:id="rId469"/>
    <p:sldId id="943" r:id="rId470"/>
    <p:sldId id="755" r:id="rId471"/>
    <p:sldId id="754" r:id="rId472"/>
    <p:sldId id="760" r:id="rId473"/>
    <p:sldId id="952" r:id="rId474"/>
    <p:sldId id="768" r:id="rId475"/>
    <p:sldId id="761" r:id="rId476"/>
    <p:sldId id="861" r:id="rId477"/>
    <p:sldId id="862" r:id="rId478"/>
    <p:sldId id="756" r:id="rId479"/>
    <p:sldId id="771" r:id="rId480"/>
    <p:sldId id="876" r:id="rId481"/>
    <p:sldId id="877" r:id="rId482"/>
    <p:sldId id="778" r:id="rId483"/>
    <p:sldId id="779" r:id="rId484"/>
    <p:sldId id="834" r:id="rId485"/>
    <p:sldId id="780" r:id="rId486"/>
    <p:sldId id="833" r:id="rId487"/>
    <p:sldId id="783" r:id="rId488"/>
    <p:sldId id="880" r:id="rId489"/>
    <p:sldId id="881" r:id="rId490"/>
    <p:sldId id="879" r:id="rId491"/>
    <p:sldId id="866" r:id="rId492"/>
    <p:sldId id="878" r:id="rId493"/>
    <p:sldId id="867" r:id="rId494"/>
    <p:sldId id="868" r:id="rId495"/>
    <p:sldId id="870" r:id="rId496"/>
    <p:sldId id="871" r:id="rId497"/>
    <p:sldId id="869" r:id="rId498"/>
    <p:sldId id="1033" r:id="rId499"/>
    <p:sldId id="1021" r:id="rId500"/>
    <p:sldId id="1022" r:id="rId501"/>
    <p:sldId id="1023" r:id="rId502"/>
    <p:sldId id="1024" r:id="rId503"/>
    <p:sldId id="1025" r:id="rId504"/>
    <p:sldId id="1027" r:id="rId505"/>
    <p:sldId id="1028" r:id="rId506"/>
    <p:sldId id="1029" r:id="rId507"/>
    <p:sldId id="1030" r:id="rId508"/>
    <p:sldId id="1032" r:id="rId509"/>
    <p:sldId id="1031" r:id="rId510"/>
    <p:sldId id="885" r:id="rId511"/>
    <p:sldId id="1074" r:id="rId512"/>
    <p:sldId id="976" r:id="rId513"/>
    <p:sldId id="933" r:id="rId514"/>
    <p:sldId id="954" r:id="rId515"/>
    <p:sldId id="788" r:id="rId516"/>
    <p:sldId id="988" r:id="rId517"/>
    <p:sldId id="1026" r:id="rId5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C41A1A"/>
    <a:srgbClr val="C74C49"/>
    <a:srgbClr val="E01E1E"/>
    <a:srgbClr val="E12F2B"/>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viewProps" Target="view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heme" Target="theme/theme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1/31/2020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0.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9.xml"/><Relationship Id="rId13" Type="http://schemas.openxmlformats.org/officeDocument/2006/relationships/slide" Target="slide262.xml"/><Relationship Id="rId3" Type="http://schemas.openxmlformats.org/officeDocument/2006/relationships/slide" Target="slide218.xml"/><Relationship Id="rId7" Type="http://schemas.openxmlformats.org/officeDocument/2006/relationships/slide" Target="slide245.xml"/><Relationship Id="rId12" Type="http://schemas.openxmlformats.org/officeDocument/2006/relationships/slide" Target="slide260.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40.xml"/><Relationship Id="rId11" Type="http://schemas.openxmlformats.org/officeDocument/2006/relationships/slide" Target="slide257.xml"/><Relationship Id="rId5" Type="http://schemas.openxmlformats.org/officeDocument/2006/relationships/slide" Target="slide236.xml"/><Relationship Id="rId10" Type="http://schemas.openxmlformats.org/officeDocument/2006/relationships/slide" Target="slide255.xml"/><Relationship Id="rId4" Type="http://schemas.openxmlformats.org/officeDocument/2006/relationships/slide" Target="slide220.xml"/><Relationship Id="rId9" Type="http://schemas.openxmlformats.org/officeDocument/2006/relationships/slide" Target="slide2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2.xml"/><Relationship Id="rId13" Type="http://schemas.openxmlformats.org/officeDocument/2006/relationships/slide" Target="slide348.xml"/><Relationship Id="rId3" Type="http://schemas.openxmlformats.org/officeDocument/2006/relationships/slide" Target="slide293.xml"/><Relationship Id="rId7" Type="http://schemas.openxmlformats.org/officeDocument/2006/relationships/slide" Target="slide330.xml"/><Relationship Id="rId12" Type="http://schemas.openxmlformats.org/officeDocument/2006/relationships/slide" Target="slide346.xml"/><Relationship Id="rId2" Type="http://schemas.openxmlformats.org/officeDocument/2006/relationships/slide" Target="slide264.xml"/><Relationship Id="rId1" Type="http://schemas.openxmlformats.org/officeDocument/2006/relationships/slideLayout" Target="../slideLayouts/slideLayout7.xml"/><Relationship Id="rId6" Type="http://schemas.openxmlformats.org/officeDocument/2006/relationships/slide" Target="slide328.xml"/><Relationship Id="rId11" Type="http://schemas.openxmlformats.org/officeDocument/2006/relationships/slide" Target="slide342.xml"/><Relationship Id="rId5" Type="http://schemas.openxmlformats.org/officeDocument/2006/relationships/slide" Target="slide322.xml"/><Relationship Id="rId10" Type="http://schemas.openxmlformats.org/officeDocument/2006/relationships/slide" Target="slide337.xml"/><Relationship Id="rId4" Type="http://schemas.openxmlformats.org/officeDocument/2006/relationships/slide" Target="slide305.xml"/><Relationship Id="rId9" Type="http://schemas.openxmlformats.org/officeDocument/2006/relationships/slide" Target="slide334.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slide" Target="slide351.xml"/><Relationship Id="rId7" Type="http://schemas.openxmlformats.org/officeDocument/2006/relationships/slide" Target="slide359.xml"/><Relationship Id="rId12" Type="http://schemas.openxmlformats.org/officeDocument/2006/relationships/slide" Target="slide392.xml"/><Relationship Id="rId2" Type="http://schemas.openxmlformats.org/officeDocument/2006/relationships/slide" Target="slide349.xml"/><Relationship Id="rId1" Type="http://schemas.openxmlformats.org/officeDocument/2006/relationships/slideLayout" Target="../slideLayouts/slideLayout7.xml"/><Relationship Id="rId6" Type="http://schemas.openxmlformats.org/officeDocument/2006/relationships/slide" Target="slide357.xml"/><Relationship Id="rId11" Type="http://schemas.openxmlformats.org/officeDocument/2006/relationships/slide" Target="slide377.xml"/><Relationship Id="rId5" Type="http://schemas.openxmlformats.org/officeDocument/2006/relationships/slide" Target="slide355.xml"/><Relationship Id="rId10" Type="http://schemas.openxmlformats.org/officeDocument/2006/relationships/slide" Target="slide375.xml"/><Relationship Id="rId4" Type="http://schemas.openxmlformats.org/officeDocument/2006/relationships/slide" Target="slide353.xml"/><Relationship Id="rId9" Type="http://schemas.openxmlformats.org/officeDocument/2006/relationships/slide" Target="slide36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64580" y="2460952"/>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24564</TotalTime>
  <Words>39924</Words>
  <Application>Microsoft Office PowerPoint</Application>
  <PresentationFormat>On-screen Show (4:3)</PresentationFormat>
  <Paragraphs>4468</Paragraphs>
  <Slides>517</Slides>
  <Notes>9</Notes>
  <HiddenSlides>101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517</vt:i4>
      </vt:variant>
    </vt:vector>
  </HeadingPairs>
  <TitlesOfParts>
    <vt:vector size="551"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4715</cp:revision>
  <dcterms:created xsi:type="dcterms:W3CDTF">2015-10-09T06:09:34Z</dcterms:created>
  <dcterms:modified xsi:type="dcterms:W3CDTF">2020-01-31T06:24:41Z</dcterms:modified>
</cp:coreProperties>
</file>